
<file path=[Content_Types].xml><?xml version="1.0" encoding="utf-8"?>
<Types xmlns="http://schemas.openxmlformats.org/package/2006/content-types">
  <Default Extension="xml" ContentType="application/xml"/>
  <Default Extension="jpeg" ContentType="image/jpeg"/>
  <Default Extension="png" ContentType="image/pn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
  </p:notesMasterIdLst>
  <p:sldIdLst>
    <p:sldId id="256" r:id="rId2"/>
    <p:sldId id="258" r:id="rId3"/>
  </p:sldIdLst>
  <p:sldSz cx="4572000" cy="6400800"/>
  <p:notesSz cx="7315200" cy="9601200"/>
  <p:defaultTextStyle>
    <a:defPPr>
      <a:defRPr lang="en-US"/>
    </a:defPPr>
    <a:lvl1pPr marL="0" algn="l" defTabSz="627004" rtl="0" eaLnBrk="1" latinLnBrk="0" hangingPunct="1">
      <a:defRPr sz="1200" kern="1200">
        <a:solidFill>
          <a:schemeClr val="tx1"/>
        </a:solidFill>
        <a:latin typeface="+mn-lt"/>
        <a:ea typeface="+mn-ea"/>
        <a:cs typeface="+mn-cs"/>
      </a:defRPr>
    </a:lvl1pPr>
    <a:lvl2pPr marL="313502" algn="l" defTabSz="627004" rtl="0" eaLnBrk="1" latinLnBrk="0" hangingPunct="1">
      <a:defRPr sz="1200" kern="1200">
        <a:solidFill>
          <a:schemeClr val="tx1"/>
        </a:solidFill>
        <a:latin typeface="+mn-lt"/>
        <a:ea typeface="+mn-ea"/>
        <a:cs typeface="+mn-cs"/>
      </a:defRPr>
    </a:lvl2pPr>
    <a:lvl3pPr marL="627004" algn="l" defTabSz="627004" rtl="0" eaLnBrk="1" latinLnBrk="0" hangingPunct="1">
      <a:defRPr sz="1200" kern="1200">
        <a:solidFill>
          <a:schemeClr val="tx1"/>
        </a:solidFill>
        <a:latin typeface="+mn-lt"/>
        <a:ea typeface="+mn-ea"/>
        <a:cs typeface="+mn-cs"/>
      </a:defRPr>
    </a:lvl3pPr>
    <a:lvl4pPr marL="940506" algn="l" defTabSz="627004" rtl="0" eaLnBrk="1" latinLnBrk="0" hangingPunct="1">
      <a:defRPr sz="1200" kern="1200">
        <a:solidFill>
          <a:schemeClr val="tx1"/>
        </a:solidFill>
        <a:latin typeface="+mn-lt"/>
        <a:ea typeface="+mn-ea"/>
        <a:cs typeface="+mn-cs"/>
      </a:defRPr>
    </a:lvl4pPr>
    <a:lvl5pPr marL="1254008" algn="l" defTabSz="627004" rtl="0" eaLnBrk="1" latinLnBrk="0" hangingPunct="1">
      <a:defRPr sz="1200" kern="1200">
        <a:solidFill>
          <a:schemeClr val="tx1"/>
        </a:solidFill>
        <a:latin typeface="+mn-lt"/>
        <a:ea typeface="+mn-ea"/>
        <a:cs typeface="+mn-cs"/>
      </a:defRPr>
    </a:lvl5pPr>
    <a:lvl6pPr marL="1567510" algn="l" defTabSz="627004" rtl="0" eaLnBrk="1" latinLnBrk="0" hangingPunct="1">
      <a:defRPr sz="1200" kern="1200">
        <a:solidFill>
          <a:schemeClr val="tx1"/>
        </a:solidFill>
        <a:latin typeface="+mn-lt"/>
        <a:ea typeface="+mn-ea"/>
        <a:cs typeface="+mn-cs"/>
      </a:defRPr>
    </a:lvl6pPr>
    <a:lvl7pPr marL="1881012" algn="l" defTabSz="627004" rtl="0" eaLnBrk="1" latinLnBrk="0" hangingPunct="1">
      <a:defRPr sz="1200" kern="1200">
        <a:solidFill>
          <a:schemeClr val="tx1"/>
        </a:solidFill>
        <a:latin typeface="+mn-lt"/>
        <a:ea typeface="+mn-ea"/>
        <a:cs typeface="+mn-cs"/>
      </a:defRPr>
    </a:lvl7pPr>
    <a:lvl8pPr marL="2194514" algn="l" defTabSz="627004" rtl="0" eaLnBrk="1" latinLnBrk="0" hangingPunct="1">
      <a:defRPr sz="1200" kern="1200">
        <a:solidFill>
          <a:schemeClr val="tx1"/>
        </a:solidFill>
        <a:latin typeface="+mn-lt"/>
        <a:ea typeface="+mn-ea"/>
        <a:cs typeface="+mn-cs"/>
      </a:defRPr>
    </a:lvl8pPr>
    <a:lvl9pPr marL="2508016" algn="l" defTabSz="627004" rtl="0" eaLnBrk="1" latinLnBrk="0" hangingPunct="1">
      <a:defRPr sz="12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016">
          <p15:clr>
            <a:srgbClr val="A4A3A4"/>
          </p15:clr>
        </p15:guide>
        <p15:guide id="2" pos="14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8840" autoAdjust="0"/>
    <p:restoredTop sz="94674"/>
  </p:normalViewPr>
  <p:slideViewPr>
    <p:cSldViewPr>
      <p:cViewPr varScale="1">
        <p:scale>
          <a:sx n="133" d="100"/>
          <a:sy n="133" d="100"/>
        </p:scale>
        <p:origin x="3280" y="184"/>
      </p:cViewPr>
      <p:guideLst>
        <p:guide orient="horz" pos="2016"/>
        <p:guide pos="144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3" Type="http://schemas.openxmlformats.org/officeDocument/2006/relationships/slide" Target="slides/slide2.xml"/><Relationship Id="rId4" Type="http://schemas.openxmlformats.org/officeDocument/2006/relationships/notesMaster" Target="notesMasters/notesMaster1.xml"/><Relationship Id="rId5" Type="http://schemas.openxmlformats.org/officeDocument/2006/relationships/presProps" Target="presProps.xml"/><Relationship Id="rId6" Type="http://schemas.openxmlformats.org/officeDocument/2006/relationships/viewProps" Target="viewProps.xml"/><Relationship Id="rId7" Type="http://schemas.openxmlformats.org/officeDocument/2006/relationships/theme" Target="theme/theme1.xml"/><Relationship Id="rId8" Type="http://schemas.openxmlformats.org/officeDocument/2006/relationships/tableStyles" Target="tableStyles.xml"/><Relationship Id="rId1" Type="http://schemas.openxmlformats.org/officeDocument/2006/relationships/slideMaster" Target="slideMasters/slideMaster1.xml"/><Relationship Id="rId2" Type="http://schemas.openxmlformats.org/officeDocument/2006/relationships/slide" Target="slides/slid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70238" cy="479425"/>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4143375" y="0"/>
            <a:ext cx="3170238" cy="479425"/>
          </a:xfrm>
          <a:prstGeom prst="rect">
            <a:avLst/>
          </a:prstGeom>
        </p:spPr>
        <p:txBody>
          <a:bodyPr vert="horz" lIns="91440" tIns="45720" rIns="91440" bIns="45720" rtlCol="0"/>
          <a:lstStyle>
            <a:lvl1pPr algn="r">
              <a:defRPr sz="1200"/>
            </a:lvl1pPr>
          </a:lstStyle>
          <a:p>
            <a:fld id="{6002A9EC-F52D-4556-A135-1F812A077521}" type="datetimeFigureOut">
              <a:rPr lang="en-US" smtClean="0"/>
              <a:t>5/23/17</a:t>
            </a:fld>
            <a:endParaRPr lang="en-US"/>
          </a:p>
        </p:txBody>
      </p:sp>
      <p:sp>
        <p:nvSpPr>
          <p:cNvPr id="4" name="Slide Image Placeholder 3"/>
          <p:cNvSpPr>
            <a:spLocks noGrp="1" noRot="1" noChangeAspect="1"/>
          </p:cNvSpPr>
          <p:nvPr>
            <p:ph type="sldImg" idx="2"/>
          </p:nvPr>
        </p:nvSpPr>
        <p:spPr>
          <a:xfrm>
            <a:off x="2371725" y="720725"/>
            <a:ext cx="2571750" cy="360045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731838" y="4560888"/>
            <a:ext cx="5851525" cy="4319587"/>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9120188"/>
            <a:ext cx="3170238" cy="479425"/>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4143375" y="9120188"/>
            <a:ext cx="3170238" cy="479425"/>
          </a:xfrm>
          <a:prstGeom prst="rect">
            <a:avLst/>
          </a:prstGeom>
        </p:spPr>
        <p:txBody>
          <a:bodyPr vert="horz" lIns="91440" tIns="45720" rIns="91440" bIns="45720" rtlCol="0" anchor="b"/>
          <a:lstStyle>
            <a:lvl1pPr algn="r">
              <a:defRPr sz="1200"/>
            </a:lvl1pPr>
          </a:lstStyle>
          <a:p>
            <a:fld id="{260113B5-6517-409B-B6EC-8FCA80C06E3D}" type="slidenum">
              <a:rPr lang="en-US" smtClean="0"/>
              <a:t>‹#›</a:t>
            </a:fld>
            <a:endParaRPr lang="en-US"/>
          </a:p>
        </p:txBody>
      </p:sp>
    </p:spTree>
    <p:extLst>
      <p:ext uri="{BB962C8B-B14F-4D97-AF65-F5344CB8AC3E}">
        <p14:creationId xmlns:p14="http://schemas.microsoft.com/office/powerpoint/2010/main" val="1541619633"/>
      </p:ext>
    </p:extLst>
  </p:cSld>
  <p:clrMap bg1="lt1" tx1="dk1" bg2="lt2" tx2="dk2" accent1="accent1" accent2="accent2" accent3="accent3" accent4="accent4" accent5="accent5" accent6="accent6" hlink="hlink" folHlink="folHlink"/>
  <p:notesStyle>
    <a:lvl1pPr marL="0" algn="l" defTabSz="627004" rtl="0" eaLnBrk="1" latinLnBrk="0" hangingPunct="1">
      <a:defRPr sz="800" kern="1200">
        <a:solidFill>
          <a:schemeClr val="tx1"/>
        </a:solidFill>
        <a:latin typeface="+mn-lt"/>
        <a:ea typeface="+mn-ea"/>
        <a:cs typeface="+mn-cs"/>
      </a:defRPr>
    </a:lvl1pPr>
    <a:lvl2pPr marL="313502" algn="l" defTabSz="627004" rtl="0" eaLnBrk="1" latinLnBrk="0" hangingPunct="1">
      <a:defRPr sz="800" kern="1200">
        <a:solidFill>
          <a:schemeClr val="tx1"/>
        </a:solidFill>
        <a:latin typeface="+mn-lt"/>
        <a:ea typeface="+mn-ea"/>
        <a:cs typeface="+mn-cs"/>
      </a:defRPr>
    </a:lvl2pPr>
    <a:lvl3pPr marL="627004" algn="l" defTabSz="627004" rtl="0" eaLnBrk="1" latinLnBrk="0" hangingPunct="1">
      <a:defRPr sz="800" kern="1200">
        <a:solidFill>
          <a:schemeClr val="tx1"/>
        </a:solidFill>
        <a:latin typeface="+mn-lt"/>
        <a:ea typeface="+mn-ea"/>
        <a:cs typeface="+mn-cs"/>
      </a:defRPr>
    </a:lvl3pPr>
    <a:lvl4pPr marL="940506" algn="l" defTabSz="627004" rtl="0" eaLnBrk="1" latinLnBrk="0" hangingPunct="1">
      <a:defRPr sz="800" kern="1200">
        <a:solidFill>
          <a:schemeClr val="tx1"/>
        </a:solidFill>
        <a:latin typeface="+mn-lt"/>
        <a:ea typeface="+mn-ea"/>
        <a:cs typeface="+mn-cs"/>
      </a:defRPr>
    </a:lvl4pPr>
    <a:lvl5pPr marL="1254008" algn="l" defTabSz="627004" rtl="0" eaLnBrk="1" latinLnBrk="0" hangingPunct="1">
      <a:defRPr sz="800" kern="1200">
        <a:solidFill>
          <a:schemeClr val="tx1"/>
        </a:solidFill>
        <a:latin typeface="+mn-lt"/>
        <a:ea typeface="+mn-ea"/>
        <a:cs typeface="+mn-cs"/>
      </a:defRPr>
    </a:lvl5pPr>
    <a:lvl6pPr marL="1567510" algn="l" defTabSz="627004" rtl="0" eaLnBrk="1" latinLnBrk="0" hangingPunct="1">
      <a:defRPr sz="800" kern="1200">
        <a:solidFill>
          <a:schemeClr val="tx1"/>
        </a:solidFill>
        <a:latin typeface="+mn-lt"/>
        <a:ea typeface="+mn-ea"/>
        <a:cs typeface="+mn-cs"/>
      </a:defRPr>
    </a:lvl6pPr>
    <a:lvl7pPr marL="1881012" algn="l" defTabSz="627004" rtl="0" eaLnBrk="1" latinLnBrk="0" hangingPunct="1">
      <a:defRPr sz="800" kern="1200">
        <a:solidFill>
          <a:schemeClr val="tx1"/>
        </a:solidFill>
        <a:latin typeface="+mn-lt"/>
        <a:ea typeface="+mn-ea"/>
        <a:cs typeface="+mn-cs"/>
      </a:defRPr>
    </a:lvl7pPr>
    <a:lvl8pPr marL="2194514" algn="l" defTabSz="627004" rtl="0" eaLnBrk="1" latinLnBrk="0" hangingPunct="1">
      <a:defRPr sz="800" kern="1200">
        <a:solidFill>
          <a:schemeClr val="tx1"/>
        </a:solidFill>
        <a:latin typeface="+mn-lt"/>
        <a:ea typeface="+mn-ea"/>
        <a:cs typeface="+mn-cs"/>
      </a:defRPr>
    </a:lvl8pPr>
    <a:lvl9pPr marL="2508016" algn="l" defTabSz="627004" rtl="0" eaLnBrk="1" latinLnBrk="0" hangingPunct="1">
      <a:defRPr sz="8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342900" y="1988398"/>
            <a:ext cx="3886200" cy="1372023"/>
          </a:xfrm>
        </p:spPr>
        <p:txBody>
          <a:bodyPr/>
          <a:lstStyle/>
          <a:p>
            <a:r>
              <a:rPr lang="en-US"/>
              <a:t>Click to edit Master title style</a:t>
            </a:r>
          </a:p>
        </p:txBody>
      </p:sp>
      <p:sp>
        <p:nvSpPr>
          <p:cNvPr id="3" name="Subtitle 2"/>
          <p:cNvSpPr>
            <a:spLocks noGrp="1"/>
          </p:cNvSpPr>
          <p:nvPr>
            <p:ph type="subTitle" idx="1"/>
          </p:nvPr>
        </p:nvSpPr>
        <p:spPr>
          <a:xfrm>
            <a:off x="685800" y="3627120"/>
            <a:ext cx="3200400" cy="1635760"/>
          </a:xfrm>
        </p:spPr>
        <p:txBody>
          <a:bodyPr/>
          <a:lstStyle>
            <a:lvl1pPr marL="0" indent="0" algn="ctr">
              <a:buNone/>
              <a:defRPr>
                <a:solidFill>
                  <a:schemeClr val="tx1">
                    <a:tint val="75000"/>
                  </a:schemeClr>
                </a:solidFill>
              </a:defRPr>
            </a:lvl1pPr>
            <a:lvl2pPr marL="313502" indent="0" algn="ctr">
              <a:buNone/>
              <a:defRPr>
                <a:solidFill>
                  <a:schemeClr val="tx1">
                    <a:tint val="75000"/>
                  </a:schemeClr>
                </a:solidFill>
              </a:defRPr>
            </a:lvl2pPr>
            <a:lvl3pPr marL="627004" indent="0" algn="ctr">
              <a:buNone/>
              <a:defRPr>
                <a:solidFill>
                  <a:schemeClr val="tx1">
                    <a:tint val="75000"/>
                  </a:schemeClr>
                </a:solidFill>
              </a:defRPr>
            </a:lvl3pPr>
            <a:lvl4pPr marL="940506" indent="0" algn="ctr">
              <a:buNone/>
              <a:defRPr>
                <a:solidFill>
                  <a:schemeClr val="tx1">
                    <a:tint val="75000"/>
                  </a:schemeClr>
                </a:solidFill>
              </a:defRPr>
            </a:lvl4pPr>
            <a:lvl5pPr marL="1254008" indent="0" algn="ctr">
              <a:buNone/>
              <a:defRPr>
                <a:solidFill>
                  <a:schemeClr val="tx1">
                    <a:tint val="75000"/>
                  </a:schemeClr>
                </a:solidFill>
              </a:defRPr>
            </a:lvl5pPr>
            <a:lvl6pPr marL="1567510" indent="0" algn="ctr">
              <a:buNone/>
              <a:defRPr>
                <a:solidFill>
                  <a:schemeClr val="tx1">
                    <a:tint val="75000"/>
                  </a:schemeClr>
                </a:solidFill>
              </a:defRPr>
            </a:lvl6pPr>
            <a:lvl7pPr marL="1881012" indent="0" algn="ctr">
              <a:buNone/>
              <a:defRPr>
                <a:solidFill>
                  <a:schemeClr val="tx1">
                    <a:tint val="75000"/>
                  </a:schemeClr>
                </a:solidFill>
              </a:defRPr>
            </a:lvl7pPr>
            <a:lvl8pPr marL="2194514" indent="0" algn="ctr">
              <a:buNone/>
              <a:defRPr>
                <a:solidFill>
                  <a:schemeClr val="tx1">
                    <a:tint val="75000"/>
                  </a:schemeClr>
                </a:solidFill>
              </a:defRPr>
            </a:lvl8pPr>
            <a:lvl9pPr marL="2508016"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5/23/17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5/23/17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3314700" y="256330"/>
            <a:ext cx="1028700" cy="5461423"/>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228600" y="256330"/>
            <a:ext cx="3009900" cy="5461423"/>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5/23/17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5/23/17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361157" y="4113107"/>
            <a:ext cx="3886200" cy="1271270"/>
          </a:xfrm>
        </p:spPr>
        <p:txBody>
          <a:bodyPr anchor="t"/>
          <a:lstStyle>
            <a:lvl1pPr algn="l">
              <a:defRPr sz="2700" b="1" cap="all"/>
            </a:lvl1pPr>
          </a:lstStyle>
          <a:p>
            <a:r>
              <a:rPr lang="en-US"/>
              <a:t>Click to edit Master title style</a:t>
            </a:r>
          </a:p>
        </p:txBody>
      </p:sp>
      <p:sp>
        <p:nvSpPr>
          <p:cNvPr id="3" name="Text Placeholder 2"/>
          <p:cNvSpPr>
            <a:spLocks noGrp="1"/>
          </p:cNvSpPr>
          <p:nvPr>
            <p:ph type="body" idx="1"/>
          </p:nvPr>
        </p:nvSpPr>
        <p:spPr>
          <a:xfrm>
            <a:off x="361157" y="2712933"/>
            <a:ext cx="3886200" cy="1400174"/>
          </a:xfrm>
        </p:spPr>
        <p:txBody>
          <a:bodyPr anchor="b"/>
          <a:lstStyle>
            <a:lvl1pPr marL="0" indent="0">
              <a:buNone/>
              <a:defRPr sz="1400">
                <a:solidFill>
                  <a:schemeClr val="tx1">
                    <a:tint val="75000"/>
                  </a:schemeClr>
                </a:solidFill>
              </a:defRPr>
            </a:lvl1pPr>
            <a:lvl2pPr marL="313502" indent="0">
              <a:buNone/>
              <a:defRPr sz="1200">
                <a:solidFill>
                  <a:schemeClr val="tx1">
                    <a:tint val="75000"/>
                  </a:schemeClr>
                </a:solidFill>
              </a:defRPr>
            </a:lvl2pPr>
            <a:lvl3pPr marL="627004" indent="0">
              <a:buNone/>
              <a:defRPr sz="1100">
                <a:solidFill>
                  <a:schemeClr val="tx1">
                    <a:tint val="75000"/>
                  </a:schemeClr>
                </a:solidFill>
              </a:defRPr>
            </a:lvl3pPr>
            <a:lvl4pPr marL="940506" indent="0">
              <a:buNone/>
              <a:defRPr sz="1000">
                <a:solidFill>
                  <a:schemeClr val="tx1">
                    <a:tint val="75000"/>
                  </a:schemeClr>
                </a:solidFill>
              </a:defRPr>
            </a:lvl4pPr>
            <a:lvl5pPr marL="1254008" indent="0">
              <a:buNone/>
              <a:defRPr sz="1000">
                <a:solidFill>
                  <a:schemeClr val="tx1">
                    <a:tint val="75000"/>
                  </a:schemeClr>
                </a:solidFill>
              </a:defRPr>
            </a:lvl5pPr>
            <a:lvl6pPr marL="1567510" indent="0">
              <a:buNone/>
              <a:defRPr sz="1000">
                <a:solidFill>
                  <a:schemeClr val="tx1">
                    <a:tint val="75000"/>
                  </a:schemeClr>
                </a:solidFill>
              </a:defRPr>
            </a:lvl6pPr>
            <a:lvl7pPr marL="1881012" indent="0">
              <a:buNone/>
              <a:defRPr sz="1000">
                <a:solidFill>
                  <a:schemeClr val="tx1">
                    <a:tint val="75000"/>
                  </a:schemeClr>
                </a:solidFill>
              </a:defRPr>
            </a:lvl7pPr>
            <a:lvl8pPr marL="2194514" indent="0">
              <a:buNone/>
              <a:defRPr sz="1000">
                <a:solidFill>
                  <a:schemeClr val="tx1">
                    <a:tint val="75000"/>
                  </a:schemeClr>
                </a:solidFill>
              </a:defRPr>
            </a:lvl8pPr>
            <a:lvl9pPr marL="2508016" indent="0">
              <a:buNone/>
              <a:defRPr sz="10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5/23/17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228600" y="1493521"/>
            <a:ext cx="2019300" cy="4224232"/>
          </a:xfrm>
        </p:spPr>
        <p:txBody>
          <a:bodyPr/>
          <a:lstStyle>
            <a:lvl1pPr>
              <a:defRPr sz="19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2324100" y="1493521"/>
            <a:ext cx="2019300" cy="4224232"/>
          </a:xfrm>
        </p:spPr>
        <p:txBody>
          <a:bodyPr/>
          <a:lstStyle>
            <a:lvl1pPr>
              <a:defRPr sz="19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5/23/17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228600" y="1432772"/>
            <a:ext cx="2020094" cy="597111"/>
          </a:xfrm>
        </p:spPr>
        <p:txBody>
          <a:bodyPr anchor="b"/>
          <a:lstStyle>
            <a:lvl1pPr marL="0" indent="0">
              <a:buNone/>
              <a:defRPr sz="1600" b="1"/>
            </a:lvl1pPr>
            <a:lvl2pPr marL="313502" indent="0">
              <a:buNone/>
              <a:defRPr sz="1400" b="1"/>
            </a:lvl2pPr>
            <a:lvl3pPr marL="627004" indent="0">
              <a:buNone/>
              <a:defRPr sz="1200" b="1"/>
            </a:lvl3pPr>
            <a:lvl4pPr marL="940506" indent="0">
              <a:buNone/>
              <a:defRPr sz="1100" b="1"/>
            </a:lvl4pPr>
            <a:lvl5pPr marL="1254008" indent="0">
              <a:buNone/>
              <a:defRPr sz="1100" b="1"/>
            </a:lvl5pPr>
            <a:lvl6pPr marL="1567510" indent="0">
              <a:buNone/>
              <a:defRPr sz="1100" b="1"/>
            </a:lvl6pPr>
            <a:lvl7pPr marL="1881012" indent="0">
              <a:buNone/>
              <a:defRPr sz="1100" b="1"/>
            </a:lvl7pPr>
            <a:lvl8pPr marL="2194514" indent="0">
              <a:buNone/>
              <a:defRPr sz="1100" b="1"/>
            </a:lvl8pPr>
            <a:lvl9pPr marL="2508016" indent="0">
              <a:buNone/>
              <a:defRPr sz="1100" b="1"/>
            </a:lvl9pPr>
          </a:lstStyle>
          <a:p>
            <a:pPr lvl="0"/>
            <a:r>
              <a:rPr lang="en-US"/>
              <a:t>Click to edit Master text styles</a:t>
            </a:r>
          </a:p>
        </p:txBody>
      </p:sp>
      <p:sp>
        <p:nvSpPr>
          <p:cNvPr id="4" name="Content Placeholder 3"/>
          <p:cNvSpPr>
            <a:spLocks noGrp="1"/>
          </p:cNvSpPr>
          <p:nvPr>
            <p:ph sz="half" idx="2"/>
          </p:nvPr>
        </p:nvSpPr>
        <p:spPr>
          <a:xfrm>
            <a:off x="228600" y="2029883"/>
            <a:ext cx="2020094" cy="3687869"/>
          </a:xfrm>
        </p:spPr>
        <p:txBody>
          <a:bodyPr/>
          <a:lstStyle>
            <a:lvl1pPr>
              <a:defRPr sz="1600"/>
            </a:lvl1pPr>
            <a:lvl2pPr>
              <a:defRPr sz="1400"/>
            </a:lvl2pPr>
            <a:lvl3pPr>
              <a:defRPr sz="1200"/>
            </a:lvl3pPr>
            <a:lvl4pPr>
              <a:defRPr sz="1100"/>
            </a:lvl4pPr>
            <a:lvl5pPr>
              <a:defRPr sz="1100"/>
            </a:lvl5pPr>
            <a:lvl6pPr>
              <a:defRPr sz="1100"/>
            </a:lvl6pPr>
            <a:lvl7pPr>
              <a:defRPr sz="1100"/>
            </a:lvl7pPr>
            <a:lvl8pPr>
              <a:defRPr sz="1100"/>
            </a:lvl8pPr>
            <a:lvl9pPr>
              <a:defRPr sz="11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2322513" y="1432772"/>
            <a:ext cx="2020887" cy="597111"/>
          </a:xfrm>
        </p:spPr>
        <p:txBody>
          <a:bodyPr anchor="b"/>
          <a:lstStyle>
            <a:lvl1pPr marL="0" indent="0">
              <a:buNone/>
              <a:defRPr sz="1600" b="1"/>
            </a:lvl1pPr>
            <a:lvl2pPr marL="313502" indent="0">
              <a:buNone/>
              <a:defRPr sz="1400" b="1"/>
            </a:lvl2pPr>
            <a:lvl3pPr marL="627004" indent="0">
              <a:buNone/>
              <a:defRPr sz="1200" b="1"/>
            </a:lvl3pPr>
            <a:lvl4pPr marL="940506" indent="0">
              <a:buNone/>
              <a:defRPr sz="1100" b="1"/>
            </a:lvl4pPr>
            <a:lvl5pPr marL="1254008" indent="0">
              <a:buNone/>
              <a:defRPr sz="1100" b="1"/>
            </a:lvl5pPr>
            <a:lvl6pPr marL="1567510" indent="0">
              <a:buNone/>
              <a:defRPr sz="1100" b="1"/>
            </a:lvl6pPr>
            <a:lvl7pPr marL="1881012" indent="0">
              <a:buNone/>
              <a:defRPr sz="1100" b="1"/>
            </a:lvl7pPr>
            <a:lvl8pPr marL="2194514" indent="0">
              <a:buNone/>
              <a:defRPr sz="1100" b="1"/>
            </a:lvl8pPr>
            <a:lvl9pPr marL="2508016" indent="0">
              <a:buNone/>
              <a:defRPr sz="1100" b="1"/>
            </a:lvl9pPr>
          </a:lstStyle>
          <a:p>
            <a:pPr lvl="0"/>
            <a:r>
              <a:rPr lang="en-US"/>
              <a:t>Click to edit Master text styles</a:t>
            </a:r>
          </a:p>
        </p:txBody>
      </p:sp>
      <p:sp>
        <p:nvSpPr>
          <p:cNvPr id="6" name="Content Placeholder 5"/>
          <p:cNvSpPr>
            <a:spLocks noGrp="1"/>
          </p:cNvSpPr>
          <p:nvPr>
            <p:ph sz="quarter" idx="4"/>
          </p:nvPr>
        </p:nvSpPr>
        <p:spPr>
          <a:xfrm>
            <a:off x="2322513" y="2029883"/>
            <a:ext cx="2020887" cy="3687869"/>
          </a:xfrm>
        </p:spPr>
        <p:txBody>
          <a:bodyPr/>
          <a:lstStyle>
            <a:lvl1pPr>
              <a:defRPr sz="1600"/>
            </a:lvl1pPr>
            <a:lvl2pPr>
              <a:defRPr sz="1400"/>
            </a:lvl2pPr>
            <a:lvl3pPr>
              <a:defRPr sz="1200"/>
            </a:lvl3pPr>
            <a:lvl4pPr>
              <a:defRPr sz="1100"/>
            </a:lvl4pPr>
            <a:lvl5pPr>
              <a:defRPr sz="1100"/>
            </a:lvl5pPr>
            <a:lvl6pPr>
              <a:defRPr sz="1100"/>
            </a:lvl6pPr>
            <a:lvl7pPr>
              <a:defRPr sz="1100"/>
            </a:lvl7pPr>
            <a:lvl8pPr>
              <a:defRPr sz="1100"/>
            </a:lvl8pPr>
            <a:lvl9pPr>
              <a:defRPr sz="11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5/23/17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5/23/17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5/23/17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28600" y="254847"/>
            <a:ext cx="1504157" cy="1084580"/>
          </a:xfrm>
        </p:spPr>
        <p:txBody>
          <a:bodyPr anchor="b"/>
          <a:lstStyle>
            <a:lvl1pPr algn="l">
              <a:defRPr sz="1400" b="1"/>
            </a:lvl1pPr>
          </a:lstStyle>
          <a:p>
            <a:r>
              <a:rPr lang="en-US"/>
              <a:t>Click to edit Master title style</a:t>
            </a:r>
          </a:p>
        </p:txBody>
      </p:sp>
      <p:sp>
        <p:nvSpPr>
          <p:cNvPr id="3" name="Content Placeholder 2"/>
          <p:cNvSpPr>
            <a:spLocks noGrp="1"/>
          </p:cNvSpPr>
          <p:nvPr>
            <p:ph idx="1"/>
          </p:nvPr>
        </p:nvSpPr>
        <p:spPr>
          <a:xfrm>
            <a:off x="1787525" y="254847"/>
            <a:ext cx="2555875" cy="5462906"/>
          </a:xfrm>
        </p:spPr>
        <p:txBody>
          <a:bodyPr/>
          <a:lstStyle>
            <a:lvl1pPr>
              <a:defRPr sz="2200"/>
            </a:lvl1pPr>
            <a:lvl2pPr>
              <a:defRPr sz="19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228600" y="1339427"/>
            <a:ext cx="1504157" cy="4378326"/>
          </a:xfrm>
        </p:spPr>
        <p:txBody>
          <a:bodyPr/>
          <a:lstStyle>
            <a:lvl1pPr marL="0" indent="0">
              <a:buNone/>
              <a:defRPr sz="1000"/>
            </a:lvl1pPr>
            <a:lvl2pPr marL="313502" indent="0">
              <a:buNone/>
              <a:defRPr sz="800"/>
            </a:lvl2pPr>
            <a:lvl3pPr marL="627004" indent="0">
              <a:buNone/>
              <a:defRPr sz="700"/>
            </a:lvl3pPr>
            <a:lvl4pPr marL="940506" indent="0">
              <a:buNone/>
              <a:defRPr sz="600"/>
            </a:lvl4pPr>
            <a:lvl5pPr marL="1254008" indent="0">
              <a:buNone/>
              <a:defRPr sz="600"/>
            </a:lvl5pPr>
            <a:lvl6pPr marL="1567510" indent="0">
              <a:buNone/>
              <a:defRPr sz="600"/>
            </a:lvl6pPr>
            <a:lvl7pPr marL="1881012" indent="0">
              <a:buNone/>
              <a:defRPr sz="600"/>
            </a:lvl7pPr>
            <a:lvl8pPr marL="2194514" indent="0">
              <a:buNone/>
              <a:defRPr sz="600"/>
            </a:lvl8pPr>
            <a:lvl9pPr marL="2508016" indent="0">
              <a:buNone/>
              <a:defRPr sz="6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5/23/17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96144" y="4480560"/>
            <a:ext cx="2743200" cy="528956"/>
          </a:xfrm>
        </p:spPr>
        <p:txBody>
          <a:bodyPr anchor="b"/>
          <a:lstStyle>
            <a:lvl1pPr algn="l">
              <a:defRPr sz="1400" b="1"/>
            </a:lvl1pPr>
          </a:lstStyle>
          <a:p>
            <a:r>
              <a:rPr lang="en-US"/>
              <a:t>Click to edit Master title style</a:t>
            </a:r>
          </a:p>
        </p:txBody>
      </p:sp>
      <p:sp>
        <p:nvSpPr>
          <p:cNvPr id="3" name="Picture Placeholder 2"/>
          <p:cNvSpPr>
            <a:spLocks noGrp="1"/>
          </p:cNvSpPr>
          <p:nvPr>
            <p:ph type="pic" idx="1"/>
          </p:nvPr>
        </p:nvSpPr>
        <p:spPr>
          <a:xfrm>
            <a:off x="896144" y="571923"/>
            <a:ext cx="2743200" cy="3840480"/>
          </a:xfrm>
        </p:spPr>
        <p:txBody>
          <a:bodyPr/>
          <a:lstStyle>
            <a:lvl1pPr marL="0" indent="0">
              <a:buNone/>
              <a:defRPr sz="2200"/>
            </a:lvl1pPr>
            <a:lvl2pPr marL="313502" indent="0">
              <a:buNone/>
              <a:defRPr sz="1900"/>
            </a:lvl2pPr>
            <a:lvl3pPr marL="627004" indent="0">
              <a:buNone/>
              <a:defRPr sz="1600"/>
            </a:lvl3pPr>
            <a:lvl4pPr marL="940506" indent="0">
              <a:buNone/>
              <a:defRPr sz="1400"/>
            </a:lvl4pPr>
            <a:lvl5pPr marL="1254008" indent="0">
              <a:buNone/>
              <a:defRPr sz="1400"/>
            </a:lvl5pPr>
            <a:lvl6pPr marL="1567510" indent="0">
              <a:buNone/>
              <a:defRPr sz="1400"/>
            </a:lvl6pPr>
            <a:lvl7pPr marL="1881012" indent="0">
              <a:buNone/>
              <a:defRPr sz="1400"/>
            </a:lvl7pPr>
            <a:lvl8pPr marL="2194514" indent="0">
              <a:buNone/>
              <a:defRPr sz="1400"/>
            </a:lvl8pPr>
            <a:lvl9pPr marL="2508016" indent="0">
              <a:buNone/>
              <a:defRPr sz="1400"/>
            </a:lvl9pPr>
          </a:lstStyle>
          <a:p>
            <a:endParaRPr lang="en-US"/>
          </a:p>
        </p:txBody>
      </p:sp>
      <p:sp>
        <p:nvSpPr>
          <p:cNvPr id="4" name="Text Placeholder 3"/>
          <p:cNvSpPr>
            <a:spLocks noGrp="1"/>
          </p:cNvSpPr>
          <p:nvPr>
            <p:ph type="body" sz="half" idx="2"/>
          </p:nvPr>
        </p:nvSpPr>
        <p:spPr>
          <a:xfrm>
            <a:off x="896144" y="5009516"/>
            <a:ext cx="2743200" cy="751204"/>
          </a:xfrm>
        </p:spPr>
        <p:txBody>
          <a:bodyPr/>
          <a:lstStyle>
            <a:lvl1pPr marL="0" indent="0">
              <a:buNone/>
              <a:defRPr sz="1000"/>
            </a:lvl1pPr>
            <a:lvl2pPr marL="313502" indent="0">
              <a:buNone/>
              <a:defRPr sz="800"/>
            </a:lvl2pPr>
            <a:lvl3pPr marL="627004" indent="0">
              <a:buNone/>
              <a:defRPr sz="700"/>
            </a:lvl3pPr>
            <a:lvl4pPr marL="940506" indent="0">
              <a:buNone/>
              <a:defRPr sz="600"/>
            </a:lvl4pPr>
            <a:lvl5pPr marL="1254008" indent="0">
              <a:buNone/>
              <a:defRPr sz="600"/>
            </a:lvl5pPr>
            <a:lvl6pPr marL="1567510" indent="0">
              <a:buNone/>
              <a:defRPr sz="600"/>
            </a:lvl6pPr>
            <a:lvl7pPr marL="1881012" indent="0">
              <a:buNone/>
              <a:defRPr sz="600"/>
            </a:lvl7pPr>
            <a:lvl8pPr marL="2194514" indent="0">
              <a:buNone/>
              <a:defRPr sz="600"/>
            </a:lvl8pPr>
            <a:lvl9pPr marL="2508016" indent="0">
              <a:buNone/>
              <a:defRPr sz="6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5/23/17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28600" y="256329"/>
            <a:ext cx="4114800" cy="1066800"/>
          </a:xfrm>
          <a:prstGeom prst="rect">
            <a:avLst/>
          </a:prstGeom>
        </p:spPr>
        <p:txBody>
          <a:bodyPr vert="horz" lIns="62700" tIns="31350" rIns="62700" bIns="31350" rtlCol="0" anchor="ctr">
            <a:normAutofit/>
          </a:bodyPr>
          <a:lstStyle/>
          <a:p>
            <a:r>
              <a:rPr lang="en-US"/>
              <a:t>Click to edit Master title style</a:t>
            </a:r>
          </a:p>
        </p:txBody>
      </p:sp>
      <p:sp>
        <p:nvSpPr>
          <p:cNvPr id="3" name="Text Placeholder 2"/>
          <p:cNvSpPr>
            <a:spLocks noGrp="1"/>
          </p:cNvSpPr>
          <p:nvPr>
            <p:ph type="body" idx="1"/>
          </p:nvPr>
        </p:nvSpPr>
        <p:spPr>
          <a:xfrm>
            <a:off x="228600" y="1493521"/>
            <a:ext cx="4114800" cy="4224232"/>
          </a:xfrm>
          <a:prstGeom prst="rect">
            <a:avLst/>
          </a:prstGeom>
        </p:spPr>
        <p:txBody>
          <a:bodyPr vert="horz" lIns="62700" tIns="31350" rIns="62700" bIns="3135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228600" y="5932594"/>
            <a:ext cx="1066800" cy="340783"/>
          </a:xfrm>
          <a:prstGeom prst="rect">
            <a:avLst/>
          </a:prstGeom>
        </p:spPr>
        <p:txBody>
          <a:bodyPr vert="horz" lIns="62700" tIns="31350" rIns="62700" bIns="31350" rtlCol="0" anchor="ctr"/>
          <a:lstStyle>
            <a:lvl1pPr algn="l">
              <a:defRPr sz="800">
                <a:solidFill>
                  <a:schemeClr val="tx1">
                    <a:tint val="75000"/>
                  </a:schemeClr>
                </a:solidFill>
              </a:defRPr>
            </a:lvl1pPr>
          </a:lstStyle>
          <a:p>
            <a:fld id="{1D8BD707-D9CF-40AE-B4C6-C98DA3205C09}" type="datetimeFigureOut">
              <a:rPr lang="en-US" smtClean="0"/>
              <a:pPr/>
              <a:t>5/23/17</a:t>
            </a:fld>
            <a:endParaRPr lang="en-US"/>
          </a:p>
        </p:txBody>
      </p:sp>
      <p:sp>
        <p:nvSpPr>
          <p:cNvPr id="5" name="Footer Placeholder 4"/>
          <p:cNvSpPr>
            <a:spLocks noGrp="1"/>
          </p:cNvSpPr>
          <p:nvPr>
            <p:ph type="ftr" sz="quarter" idx="3"/>
          </p:nvPr>
        </p:nvSpPr>
        <p:spPr>
          <a:xfrm>
            <a:off x="1562100" y="5932594"/>
            <a:ext cx="1447800" cy="340783"/>
          </a:xfrm>
          <a:prstGeom prst="rect">
            <a:avLst/>
          </a:prstGeom>
        </p:spPr>
        <p:txBody>
          <a:bodyPr vert="horz" lIns="62700" tIns="31350" rIns="62700" bIns="31350" rtlCol="0" anchor="ctr"/>
          <a:lstStyle>
            <a:lvl1pPr algn="ctr">
              <a:defRPr sz="8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3276600" y="5932594"/>
            <a:ext cx="1066800" cy="340783"/>
          </a:xfrm>
          <a:prstGeom prst="rect">
            <a:avLst/>
          </a:prstGeom>
        </p:spPr>
        <p:txBody>
          <a:bodyPr vert="horz" lIns="62700" tIns="31350" rIns="62700" bIns="31350" rtlCol="0" anchor="ctr"/>
          <a:lstStyle>
            <a:lvl1pPr algn="r">
              <a:defRPr sz="800">
                <a:solidFill>
                  <a:schemeClr val="tx1">
                    <a:tint val="75000"/>
                  </a:schemeClr>
                </a:solidFill>
              </a:defRPr>
            </a:lvl1pPr>
          </a:lstStyle>
          <a:p>
            <a:fld id="{B6F15528-21DE-4FAA-801E-634DDDAF4B2B}" type="slidenum">
              <a:rPr lang="en-US" smtClean="0"/>
              <a:pPr/>
              <a:t>‹#›</a:t>
            </a:fld>
            <a:endParaRPr lang="en-US"/>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627004" rtl="0" eaLnBrk="1" latinLnBrk="0" hangingPunct="1">
        <a:spcBef>
          <a:spcPct val="0"/>
        </a:spcBef>
        <a:buNone/>
        <a:defRPr sz="3000" kern="1200">
          <a:solidFill>
            <a:schemeClr val="tx1"/>
          </a:solidFill>
          <a:latin typeface="+mj-lt"/>
          <a:ea typeface="+mj-ea"/>
          <a:cs typeface="+mj-cs"/>
        </a:defRPr>
      </a:lvl1pPr>
    </p:titleStyle>
    <p:bodyStyle>
      <a:lvl1pPr marL="235127" indent="-235127" algn="l" defTabSz="627004" rtl="0" eaLnBrk="1" latinLnBrk="0" hangingPunct="1">
        <a:spcBef>
          <a:spcPct val="20000"/>
        </a:spcBef>
        <a:buFont typeface="Arial" pitchFamily="34" charset="0"/>
        <a:buChar char="•"/>
        <a:defRPr sz="2200" kern="1200">
          <a:solidFill>
            <a:schemeClr val="tx1"/>
          </a:solidFill>
          <a:latin typeface="+mn-lt"/>
          <a:ea typeface="+mn-ea"/>
          <a:cs typeface="+mn-cs"/>
        </a:defRPr>
      </a:lvl1pPr>
      <a:lvl2pPr marL="509441" indent="-195939" algn="l" defTabSz="627004" rtl="0" eaLnBrk="1" latinLnBrk="0" hangingPunct="1">
        <a:spcBef>
          <a:spcPct val="20000"/>
        </a:spcBef>
        <a:buFont typeface="Arial" pitchFamily="34" charset="0"/>
        <a:buChar char="–"/>
        <a:defRPr sz="1900" kern="1200">
          <a:solidFill>
            <a:schemeClr val="tx1"/>
          </a:solidFill>
          <a:latin typeface="+mn-lt"/>
          <a:ea typeface="+mn-ea"/>
          <a:cs typeface="+mn-cs"/>
        </a:defRPr>
      </a:lvl2pPr>
      <a:lvl3pPr marL="783755" indent="-156751" algn="l" defTabSz="627004" rtl="0" eaLnBrk="1" latinLnBrk="0" hangingPunct="1">
        <a:spcBef>
          <a:spcPct val="20000"/>
        </a:spcBef>
        <a:buFont typeface="Arial" pitchFamily="34" charset="0"/>
        <a:buChar char="•"/>
        <a:defRPr sz="1600" kern="1200">
          <a:solidFill>
            <a:schemeClr val="tx1"/>
          </a:solidFill>
          <a:latin typeface="+mn-lt"/>
          <a:ea typeface="+mn-ea"/>
          <a:cs typeface="+mn-cs"/>
        </a:defRPr>
      </a:lvl3pPr>
      <a:lvl4pPr marL="1097257" indent="-156751" algn="l" defTabSz="627004" rtl="0" eaLnBrk="1" latinLnBrk="0" hangingPunct="1">
        <a:spcBef>
          <a:spcPct val="20000"/>
        </a:spcBef>
        <a:buFont typeface="Arial" pitchFamily="34" charset="0"/>
        <a:buChar char="–"/>
        <a:defRPr sz="1400" kern="1200">
          <a:solidFill>
            <a:schemeClr val="tx1"/>
          </a:solidFill>
          <a:latin typeface="+mn-lt"/>
          <a:ea typeface="+mn-ea"/>
          <a:cs typeface="+mn-cs"/>
        </a:defRPr>
      </a:lvl4pPr>
      <a:lvl5pPr marL="1410759" indent="-156751" algn="l" defTabSz="627004" rtl="0" eaLnBrk="1" latinLnBrk="0" hangingPunct="1">
        <a:spcBef>
          <a:spcPct val="20000"/>
        </a:spcBef>
        <a:buFont typeface="Arial" pitchFamily="34" charset="0"/>
        <a:buChar char="»"/>
        <a:defRPr sz="1400" kern="1200">
          <a:solidFill>
            <a:schemeClr val="tx1"/>
          </a:solidFill>
          <a:latin typeface="+mn-lt"/>
          <a:ea typeface="+mn-ea"/>
          <a:cs typeface="+mn-cs"/>
        </a:defRPr>
      </a:lvl5pPr>
      <a:lvl6pPr marL="1724261" indent="-156751" algn="l" defTabSz="627004" rtl="0" eaLnBrk="1" latinLnBrk="0" hangingPunct="1">
        <a:spcBef>
          <a:spcPct val="20000"/>
        </a:spcBef>
        <a:buFont typeface="Arial" pitchFamily="34" charset="0"/>
        <a:buChar char="•"/>
        <a:defRPr sz="1400" kern="1200">
          <a:solidFill>
            <a:schemeClr val="tx1"/>
          </a:solidFill>
          <a:latin typeface="+mn-lt"/>
          <a:ea typeface="+mn-ea"/>
          <a:cs typeface="+mn-cs"/>
        </a:defRPr>
      </a:lvl6pPr>
      <a:lvl7pPr marL="2037763" indent="-156751" algn="l" defTabSz="627004" rtl="0" eaLnBrk="1" latinLnBrk="0" hangingPunct="1">
        <a:spcBef>
          <a:spcPct val="20000"/>
        </a:spcBef>
        <a:buFont typeface="Arial" pitchFamily="34" charset="0"/>
        <a:buChar char="•"/>
        <a:defRPr sz="1400" kern="1200">
          <a:solidFill>
            <a:schemeClr val="tx1"/>
          </a:solidFill>
          <a:latin typeface="+mn-lt"/>
          <a:ea typeface="+mn-ea"/>
          <a:cs typeface="+mn-cs"/>
        </a:defRPr>
      </a:lvl7pPr>
      <a:lvl8pPr marL="2351265" indent="-156751" algn="l" defTabSz="627004" rtl="0" eaLnBrk="1" latinLnBrk="0" hangingPunct="1">
        <a:spcBef>
          <a:spcPct val="20000"/>
        </a:spcBef>
        <a:buFont typeface="Arial" pitchFamily="34" charset="0"/>
        <a:buChar char="•"/>
        <a:defRPr sz="1400" kern="1200">
          <a:solidFill>
            <a:schemeClr val="tx1"/>
          </a:solidFill>
          <a:latin typeface="+mn-lt"/>
          <a:ea typeface="+mn-ea"/>
          <a:cs typeface="+mn-cs"/>
        </a:defRPr>
      </a:lvl8pPr>
      <a:lvl9pPr marL="2664767" indent="-156751" algn="l" defTabSz="627004" rtl="0" eaLnBrk="1" latinLnBrk="0" hangingPunct="1">
        <a:spcBef>
          <a:spcPct val="20000"/>
        </a:spcBef>
        <a:buFont typeface="Arial" pitchFamily="34" charset="0"/>
        <a:buChar char="•"/>
        <a:defRPr sz="1400" kern="1200">
          <a:solidFill>
            <a:schemeClr val="tx1"/>
          </a:solidFill>
          <a:latin typeface="+mn-lt"/>
          <a:ea typeface="+mn-ea"/>
          <a:cs typeface="+mn-cs"/>
        </a:defRPr>
      </a:lvl9pPr>
    </p:bodyStyle>
    <p:otherStyle>
      <a:defPPr>
        <a:defRPr lang="en-US"/>
      </a:defPPr>
      <a:lvl1pPr marL="0" algn="l" defTabSz="627004" rtl="0" eaLnBrk="1" latinLnBrk="0" hangingPunct="1">
        <a:defRPr sz="1200" kern="1200">
          <a:solidFill>
            <a:schemeClr val="tx1"/>
          </a:solidFill>
          <a:latin typeface="+mn-lt"/>
          <a:ea typeface="+mn-ea"/>
          <a:cs typeface="+mn-cs"/>
        </a:defRPr>
      </a:lvl1pPr>
      <a:lvl2pPr marL="313502" algn="l" defTabSz="627004" rtl="0" eaLnBrk="1" latinLnBrk="0" hangingPunct="1">
        <a:defRPr sz="1200" kern="1200">
          <a:solidFill>
            <a:schemeClr val="tx1"/>
          </a:solidFill>
          <a:latin typeface="+mn-lt"/>
          <a:ea typeface="+mn-ea"/>
          <a:cs typeface="+mn-cs"/>
        </a:defRPr>
      </a:lvl2pPr>
      <a:lvl3pPr marL="627004" algn="l" defTabSz="627004" rtl="0" eaLnBrk="1" latinLnBrk="0" hangingPunct="1">
        <a:defRPr sz="1200" kern="1200">
          <a:solidFill>
            <a:schemeClr val="tx1"/>
          </a:solidFill>
          <a:latin typeface="+mn-lt"/>
          <a:ea typeface="+mn-ea"/>
          <a:cs typeface="+mn-cs"/>
        </a:defRPr>
      </a:lvl3pPr>
      <a:lvl4pPr marL="940506" algn="l" defTabSz="627004" rtl="0" eaLnBrk="1" latinLnBrk="0" hangingPunct="1">
        <a:defRPr sz="1200" kern="1200">
          <a:solidFill>
            <a:schemeClr val="tx1"/>
          </a:solidFill>
          <a:latin typeface="+mn-lt"/>
          <a:ea typeface="+mn-ea"/>
          <a:cs typeface="+mn-cs"/>
        </a:defRPr>
      </a:lvl4pPr>
      <a:lvl5pPr marL="1254008" algn="l" defTabSz="627004" rtl="0" eaLnBrk="1" latinLnBrk="0" hangingPunct="1">
        <a:defRPr sz="1200" kern="1200">
          <a:solidFill>
            <a:schemeClr val="tx1"/>
          </a:solidFill>
          <a:latin typeface="+mn-lt"/>
          <a:ea typeface="+mn-ea"/>
          <a:cs typeface="+mn-cs"/>
        </a:defRPr>
      </a:lvl5pPr>
      <a:lvl6pPr marL="1567510" algn="l" defTabSz="627004" rtl="0" eaLnBrk="1" latinLnBrk="0" hangingPunct="1">
        <a:defRPr sz="1200" kern="1200">
          <a:solidFill>
            <a:schemeClr val="tx1"/>
          </a:solidFill>
          <a:latin typeface="+mn-lt"/>
          <a:ea typeface="+mn-ea"/>
          <a:cs typeface="+mn-cs"/>
        </a:defRPr>
      </a:lvl6pPr>
      <a:lvl7pPr marL="1881012" algn="l" defTabSz="627004" rtl="0" eaLnBrk="1" latinLnBrk="0" hangingPunct="1">
        <a:defRPr sz="1200" kern="1200">
          <a:solidFill>
            <a:schemeClr val="tx1"/>
          </a:solidFill>
          <a:latin typeface="+mn-lt"/>
          <a:ea typeface="+mn-ea"/>
          <a:cs typeface="+mn-cs"/>
        </a:defRPr>
      </a:lvl7pPr>
      <a:lvl8pPr marL="2194514" algn="l" defTabSz="627004" rtl="0" eaLnBrk="1" latinLnBrk="0" hangingPunct="1">
        <a:defRPr sz="1200" kern="1200">
          <a:solidFill>
            <a:schemeClr val="tx1"/>
          </a:solidFill>
          <a:latin typeface="+mn-lt"/>
          <a:ea typeface="+mn-ea"/>
          <a:cs typeface="+mn-cs"/>
        </a:defRPr>
      </a:lvl8pPr>
      <a:lvl9pPr marL="2508016" algn="l" defTabSz="627004" rtl="0" eaLnBrk="1" latinLnBrk="0" hangingPunct="1">
        <a:defRPr sz="12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png"/><Relationship Id="rId3" Type="http://schemas.openxmlformats.org/officeDocument/2006/relationships/image" Target="../media/image2.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png"/><Relationship Id="rId3" Type="http://schemas.openxmlformats.org/officeDocument/2006/relationships/image" Target="../media/image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4572000" cy="6400799"/>
          </a:xfrm>
          <a:prstGeom prst="rect">
            <a:avLst/>
          </a:prstGeom>
        </p:spPr>
      </p:pic>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914400"/>
            <a:ext cx="4572000" cy="1367790"/>
          </a:xfrm>
          <a:prstGeom prst="rect">
            <a:avLst/>
          </a:prstGeom>
        </p:spPr>
      </p:pic>
      <p:sp>
        <p:nvSpPr>
          <p:cNvPr id="7" name="Rectangle 6"/>
          <p:cNvSpPr/>
          <p:nvPr/>
        </p:nvSpPr>
        <p:spPr>
          <a:xfrm>
            <a:off x="0" y="7433"/>
            <a:ext cx="4572000" cy="769441"/>
          </a:xfrm>
          <a:prstGeom prst="rect">
            <a:avLst/>
          </a:prstGeom>
          <a:noFill/>
        </p:spPr>
        <p:txBody>
          <a:bodyPr wrap="square" lIns="91440" tIns="45720" rIns="91440" bIns="45720">
            <a:spAutoFit/>
          </a:bodyPr>
          <a:lstStyle/>
          <a:p>
            <a:pPr algn="ctr"/>
            <a:r>
              <a:rPr lang="en-US" sz="4400" b="1" cap="none" spc="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ConcursoItalian BTN Wide" panose="020B0605020102040B07" pitchFamily="34" charset="0"/>
              </a:rPr>
              <a:t>Name here </a:t>
            </a:r>
            <a:r>
              <a:rPr lang="en-US" sz="2400" b="1" cap="none" spc="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ConcursoItalian BTN Wide" panose="020B0605020102040B07" pitchFamily="34" charset="0"/>
              </a:rPr>
              <a:t>presents</a:t>
            </a:r>
            <a:endParaRPr lang="en-US" sz="2400" b="1" cap="none" spc="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ConcursoItalian BTN Wide" panose="020B0605020102040B07" pitchFamily="34" charset="0"/>
            </a:endParaRPr>
          </a:p>
        </p:txBody>
      </p:sp>
      <p:sp>
        <p:nvSpPr>
          <p:cNvPr id="8" name="Rectangle 7"/>
          <p:cNvSpPr/>
          <p:nvPr/>
        </p:nvSpPr>
        <p:spPr>
          <a:xfrm>
            <a:off x="799151" y="2057400"/>
            <a:ext cx="2973698" cy="461665"/>
          </a:xfrm>
          <a:prstGeom prst="rect">
            <a:avLst/>
          </a:prstGeom>
          <a:noFill/>
        </p:spPr>
        <p:txBody>
          <a:bodyPr wrap="none" lIns="91440" tIns="45720" rIns="91440" bIns="45720">
            <a:spAutoFit/>
          </a:bodyPr>
          <a:lstStyle/>
          <a:p>
            <a:pPr algn="ctr"/>
            <a:r>
              <a:rPr lang="en-US" sz="2400" b="0" cap="none" spc="12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ConcursoItalian BTN Wide" panose="020B0605020102040B07" pitchFamily="34" charset="0"/>
              </a:rPr>
              <a:t>Legendary Rock n Roll</a:t>
            </a:r>
          </a:p>
        </p:txBody>
      </p:sp>
      <p:sp>
        <p:nvSpPr>
          <p:cNvPr id="9" name="TextBox 8"/>
          <p:cNvSpPr txBox="1"/>
          <p:nvPr/>
        </p:nvSpPr>
        <p:spPr>
          <a:xfrm>
            <a:off x="-1" y="5658377"/>
            <a:ext cx="4572001" cy="584775"/>
          </a:xfrm>
          <a:prstGeom prst="rect">
            <a:avLst/>
          </a:prstGeom>
          <a:noFill/>
        </p:spPr>
        <p:txBody>
          <a:bodyPr wrap="square" rtlCol="0">
            <a:spAutoFit/>
          </a:bodyPr>
          <a:lstStyle/>
          <a:p>
            <a:pPr algn="ctr"/>
            <a:r>
              <a:rPr lang="en-US" sz="3200" smtClean="0">
                <a:ln w="18415" cmpd="sng">
                  <a:solidFill>
                    <a:srgbClr val="002060"/>
                  </a:solidFill>
                  <a:prstDash val="solid"/>
                </a:ln>
                <a:solidFill>
                  <a:srgbClr val="0070C0"/>
                </a:solidFill>
                <a:effectLst>
                  <a:outerShdw blurRad="63500" dir="3600000" algn="tl" rotWithShape="0">
                    <a:srgbClr val="000000">
                      <a:alpha val="70000"/>
                    </a:srgbClr>
                  </a:outerShdw>
                </a:effectLst>
                <a:latin typeface="ConcursoItalian BTN Wide" panose="020B0605020102040B07" pitchFamily="34" charset="0"/>
              </a:rPr>
              <a:t>Date Here</a:t>
            </a:r>
            <a:endParaRPr lang="en-US" dirty="0"/>
          </a:p>
        </p:txBody>
      </p:sp>
      <p:sp>
        <p:nvSpPr>
          <p:cNvPr id="10" name="TextBox 9"/>
          <p:cNvSpPr txBox="1"/>
          <p:nvPr/>
        </p:nvSpPr>
        <p:spPr>
          <a:xfrm>
            <a:off x="228600" y="2362200"/>
            <a:ext cx="4114800" cy="584775"/>
          </a:xfrm>
          <a:prstGeom prst="rect">
            <a:avLst/>
          </a:prstGeom>
          <a:noFill/>
        </p:spPr>
        <p:txBody>
          <a:bodyPr wrap="square" rtlCol="0">
            <a:spAutoFit/>
          </a:bodyPr>
          <a:lstStyle/>
          <a:p>
            <a:pPr algn="ctr"/>
            <a:r>
              <a:rPr lang="en-US" sz="1600" b="1" dirty="0">
                <a:effectLst>
                  <a:outerShdw blurRad="38100" dist="38100" dir="2700000" algn="tl">
                    <a:srgbClr val="000000">
                      <a:alpha val="43137"/>
                    </a:srgbClr>
                  </a:outerShdw>
                </a:effectLst>
              </a:rPr>
              <a:t>Music Association </a:t>
            </a:r>
          </a:p>
          <a:p>
            <a:pPr algn="ctr"/>
            <a:r>
              <a:rPr lang="en-US" sz="1600" b="1" dirty="0">
                <a:effectLst>
                  <a:outerShdw blurRad="38100" dist="38100" dir="2700000" algn="tl">
                    <a:srgbClr val="000000">
                      <a:alpha val="43137"/>
                    </a:srgbClr>
                  </a:outerShdw>
                </a:effectLst>
              </a:rPr>
              <a:t>Rock and Roll Hall of Fame Inductees</a:t>
            </a:r>
          </a:p>
        </p:txBody>
      </p:sp>
      <p:sp>
        <p:nvSpPr>
          <p:cNvPr id="11" name="TextBox 10"/>
          <p:cNvSpPr txBox="1"/>
          <p:nvPr/>
        </p:nvSpPr>
        <p:spPr>
          <a:xfrm>
            <a:off x="152400" y="2895600"/>
            <a:ext cx="4267200" cy="2954655"/>
          </a:xfrm>
          <a:prstGeom prst="rect">
            <a:avLst/>
          </a:prstGeom>
          <a:noFill/>
        </p:spPr>
        <p:txBody>
          <a:bodyPr wrap="square" rtlCol="0">
            <a:spAutoFit/>
          </a:bodyPr>
          <a:lstStyle/>
          <a:p>
            <a:pPr algn="just"/>
            <a:r>
              <a:rPr lang="en-US" dirty="0"/>
              <a:t>With six lead vocalist/multi-instrumental musicians, Ivory  performs a potpourri of legendary rock from the decades of the 60's, 70's &amp; 80's.  Each of the original members is a strong lead vocalist allowing the band to create their famous and peerless soaring four and five part vocal harmonies.</a:t>
            </a:r>
            <a:br>
              <a:rPr lang="en-US" dirty="0"/>
            </a:br>
            <a:r>
              <a:rPr lang="en-US" dirty="0"/>
              <a:t>Their wealth of original music includes the popular hits </a:t>
            </a:r>
            <a:r>
              <a:rPr lang="en-US" i="1" dirty="0"/>
              <a:t>You Are My Baby</a:t>
            </a:r>
            <a:r>
              <a:rPr lang="en-US" dirty="0"/>
              <a:t>, </a:t>
            </a:r>
            <a:r>
              <a:rPr lang="en-US" i="1" dirty="0"/>
              <a:t>Try Me</a:t>
            </a:r>
            <a:r>
              <a:rPr lang="en-US" dirty="0"/>
              <a:t>, </a:t>
            </a:r>
            <a:r>
              <a:rPr lang="en-US" i="1" dirty="0"/>
              <a:t>Comin From the City, Sweet Lady, </a:t>
            </a:r>
            <a:r>
              <a:rPr lang="en-US" dirty="0"/>
              <a:t>and</a:t>
            </a:r>
            <a:r>
              <a:rPr lang="en-US" i="1" dirty="0"/>
              <a:t> Tell Me Why</a:t>
            </a:r>
            <a:r>
              <a:rPr lang="en-US" dirty="0"/>
              <a:t>.</a:t>
            </a:r>
            <a:r>
              <a:rPr lang="en-US" i="1" dirty="0"/>
              <a:t> </a:t>
            </a:r>
            <a:r>
              <a:rPr lang="en-US" dirty="0"/>
              <a:t>Ivory always puts the fans first and complements their set </a:t>
            </a:r>
            <a:r>
              <a:rPr lang="en-US" dirty="0">
                <a:solidFill>
                  <a:schemeClr val="bg2">
                    <a:lumMod val="75000"/>
                  </a:schemeClr>
                </a:solidFill>
              </a:rPr>
              <a:t>lists with legendary rock hits from the Eagles and Doobie Brothers; REO and .38 Special; Bob </a:t>
            </a:r>
            <a:r>
              <a:rPr lang="en-US" dirty="0" err="1">
                <a:solidFill>
                  <a:schemeClr val="bg2">
                    <a:lumMod val="75000"/>
                  </a:schemeClr>
                </a:solidFill>
              </a:rPr>
              <a:t>Seger</a:t>
            </a:r>
            <a:r>
              <a:rPr lang="en-US" dirty="0">
                <a:solidFill>
                  <a:schemeClr val="bg2">
                    <a:lumMod val="75000"/>
                  </a:schemeClr>
                </a:solidFill>
              </a:rPr>
              <a:t> and the Beach Boys; Styx, Loverboy and the power of pop rock's Journey and Boston. </a:t>
            </a:r>
            <a:endParaRPr lang="en-US" dirty="0">
              <a:solidFill>
                <a:srgbClr val="002060"/>
              </a:solidFill>
            </a:endParaRPr>
          </a:p>
          <a:p>
            <a:pPr algn="ctr"/>
            <a:r>
              <a:rPr lang="en-US" sz="1800" dirty="0">
                <a:solidFill>
                  <a:srgbClr val="002060"/>
                </a:solidFill>
                <a:latin typeface="ConcursoItalian BTN" panose="020B0606020102040B07" pitchFamily="34" charset="0"/>
              </a:rPr>
              <a:t>This is the high energy rock n roll show that you have been waiting </a:t>
            </a:r>
          </a:p>
          <a:p>
            <a:pPr algn="ctr"/>
            <a:r>
              <a:rPr lang="en-US" sz="1800" dirty="0">
                <a:solidFill>
                  <a:srgbClr val="002060"/>
                </a:solidFill>
                <a:latin typeface="ConcursoItalian BTN" panose="020B0606020102040B07" pitchFamily="34" charset="0"/>
              </a:rPr>
              <a:t>to see!  Don’t miss this one!</a:t>
            </a:r>
          </a:p>
        </p:txBody>
      </p:sp>
    </p:spTree>
    <p:extLst>
      <p:ext uri="{BB962C8B-B14F-4D97-AF65-F5344CB8AC3E}">
        <p14:creationId xmlns:p14="http://schemas.microsoft.com/office/powerpoint/2010/main" val="331189107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2" name="Group 11"/>
          <p:cNvGrpSpPr>
            <a:grpSpLocks noChangeAspect="1"/>
          </p:cNvGrpSpPr>
          <p:nvPr/>
        </p:nvGrpSpPr>
        <p:grpSpPr>
          <a:xfrm>
            <a:off x="507373" y="152400"/>
            <a:ext cx="3557254" cy="3871311"/>
            <a:chOff x="0" y="304800"/>
            <a:chExt cx="4572000" cy="4975646"/>
          </a:xfrm>
        </p:grpSpPr>
        <p:pic>
          <p:nvPicPr>
            <p:cNvPr id="6" name="Picture 5"/>
            <p:cNvPicPr>
              <a:picLocks noChangeAspect="1"/>
            </p:cNvPicPr>
            <p:nvPr/>
          </p:nvPicPr>
          <p:blipFill rotWithShape="1">
            <a:blip r:embed="rId2">
              <a:extLst>
                <a:ext uri="{28A0092B-C50C-407E-A947-70E740481C1C}">
                  <a14:useLocalDpi xmlns:a14="http://schemas.microsoft.com/office/drawing/2010/main" val="0"/>
                </a:ext>
              </a:extLst>
            </a:blip>
            <a:srcRect l="36667" t="64053" r="36666"/>
            <a:stretch/>
          </p:blipFill>
          <p:spPr>
            <a:xfrm>
              <a:off x="1752600" y="304800"/>
              <a:ext cx="1219200" cy="1269965"/>
            </a:xfrm>
            <a:prstGeom prst="rect">
              <a:avLst/>
            </a:prstGeom>
          </p:spPr>
        </p:pic>
        <p:grpSp>
          <p:nvGrpSpPr>
            <p:cNvPr id="11" name="Group 10"/>
            <p:cNvGrpSpPr/>
            <p:nvPr/>
          </p:nvGrpSpPr>
          <p:grpSpPr>
            <a:xfrm>
              <a:off x="0" y="1524000"/>
              <a:ext cx="4572000" cy="3756446"/>
              <a:chOff x="0" y="40484"/>
              <a:chExt cx="4572000" cy="3756446"/>
            </a:xfrm>
          </p:grpSpPr>
          <p:grpSp>
            <p:nvGrpSpPr>
              <p:cNvPr id="8" name="Group 7"/>
              <p:cNvGrpSpPr/>
              <p:nvPr/>
            </p:nvGrpSpPr>
            <p:grpSpPr>
              <a:xfrm>
                <a:off x="0" y="40484"/>
                <a:ext cx="4572000" cy="3657600"/>
                <a:chOff x="-38100" y="0"/>
                <a:chExt cx="4572000" cy="365760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8100" y="0"/>
                  <a:ext cx="4572000" cy="3532909"/>
                </a:xfrm>
                <a:prstGeom prst="rect">
                  <a:avLst/>
                </a:prstGeom>
              </p:spPr>
            </p:pic>
            <p:sp>
              <p:nvSpPr>
                <p:cNvPr id="7" name="Rectangle 6"/>
                <p:cNvSpPr/>
                <p:nvPr/>
              </p:nvSpPr>
              <p:spPr>
                <a:xfrm>
                  <a:off x="1447800" y="2295202"/>
                  <a:ext cx="1600200" cy="1362398"/>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 name="Group 9"/>
              <p:cNvGrpSpPr/>
              <p:nvPr/>
            </p:nvGrpSpPr>
            <p:grpSpPr>
              <a:xfrm>
                <a:off x="1905000" y="2319916"/>
                <a:ext cx="914400" cy="1477014"/>
                <a:chOff x="2590800" y="4601127"/>
                <a:chExt cx="914400" cy="1477014"/>
              </a:xfrm>
            </p:grpSpPr>
            <p:pic>
              <p:nvPicPr>
                <p:cNvPr id="5" name="Picture 4"/>
                <p:cNvPicPr>
                  <a:picLocks noChangeAspect="1"/>
                </p:cNvPicPr>
                <p:nvPr/>
              </p:nvPicPr>
              <p:blipFill>
                <a:blip r:embed="rId3"/>
                <a:stretch>
                  <a:fillRect/>
                </a:stretch>
              </p:blipFill>
              <p:spPr>
                <a:xfrm>
                  <a:off x="2590800" y="4601127"/>
                  <a:ext cx="914400" cy="1265313"/>
                </a:xfrm>
                <a:prstGeom prst="rect">
                  <a:avLst/>
                </a:prstGeom>
              </p:spPr>
            </p:pic>
            <p:sp>
              <p:nvSpPr>
                <p:cNvPr id="9" name="TextBox 8"/>
                <p:cNvSpPr txBox="1"/>
                <p:nvPr/>
              </p:nvSpPr>
              <p:spPr>
                <a:xfrm>
                  <a:off x="2819400" y="5840797"/>
                  <a:ext cx="457201" cy="237344"/>
                </a:xfrm>
                <a:prstGeom prst="rect">
                  <a:avLst/>
                </a:prstGeom>
                <a:noFill/>
              </p:spPr>
              <p:txBody>
                <a:bodyPr wrap="square" rtlCol="0">
                  <a:spAutoFit/>
                </a:bodyPr>
                <a:lstStyle/>
                <a:p>
                  <a:r>
                    <a:rPr lang="en-US" sz="600" dirty="0"/>
                    <a:t>Curt</a:t>
                  </a:r>
                </a:p>
              </p:txBody>
            </p:sp>
          </p:grpSp>
        </p:grpSp>
      </p:grpSp>
      <p:sp>
        <p:nvSpPr>
          <p:cNvPr id="13" name="Content Placeholder 2"/>
          <p:cNvSpPr>
            <a:spLocks noGrp="1"/>
          </p:cNvSpPr>
          <p:nvPr>
            <p:ph idx="1"/>
          </p:nvPr>
        </p:nvSpPr>
        <p:spPr>
          <a:xfrm>
            <a:off x="114300" y="3962400"/>
            <a:ext cx="4343400" cy="2514600"/>
          </a:xfrm>
        </p:spPr>
        <p:txBody>
          <a:bodyPr>
            <a:normAutofit/>
          </a:bodyPr>
          <a:lstStyle/>
          <a:p>
            <a:pPr marL="0" indent="0" algn="ctr">
              <a:buNone/>
            </a:pPr>
            <a:r>
              <a:rPr lang="en-US" sz="1200" dirty="0"/>
              <a:t>The Silver Spur welcomes the renowned concert performance group, IVORY.  Known as South Dakota’s one and only Super Group, IVORY played over 200 concerts per year from 1975 through 1988.  As the Midwest’s top drawing band; recording in Denver, Minneapolis and LA; and sharing concert stages with a host of arena-rock national </a:t>
            </a:r>
            <a:r>
              <a:rPr lang="en-US" sz="1100" dirty="0"/>
              <a:t>recording</a:t>
            </a:r>
            <a:r>
              <a:rPr lang="en-US" sz="1200" dirty="0"/>
              <a:t> artists, Ivory raised the bar for live performance bands with their myriad technical and stage innovations that created the legendary sight and sound experience for their record-setting sell-out crowds.</a:t>
            </a:r>
          </a:p>
          <a:p>
            <a:pPr marL="0" indent="0" algn="ctr">
              <a:buNone/>
            </a:pPr>
            <a:r>
              <a:rPr lang="en-US" sz="1200" dirty="0"/>
              <a:t>IVORY’s lineup features all the original members performing a select number of national concerts each year raising money for special events and charitable organizations. </a:t>
            </a:r>
            <a:br>
              <a:rPr lang="en-US" sz="1200" dirty="0"/>
            </a:br>
            <a:endParaRPr lang="en-US" sz="1200" dirty="0">
              <a:latin typeface="Century Gothic" panose="020B0502020202020204" pitchFamily="34" charset="0"/>
            </a:endParaRPr>
          </a:p>
        </p:txBody>
      </p:sp>
    </p:spTree>
    <p:extLst>
      <p:ext uri="{BB962C8B-B14F-4D97-AF65-F5344CB8AC3E}">
        <p14:creationId xmlns:p14="http://schemas.microsoft.com/office/powerpoint/2010/main" val="3959074664"/>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345</TotalTime>
  <Words>87</Words>
  <Application>Microsoft Macintosh PowerPoint</Application>
  <PresentationFormat>Custom</PresentationFormat>
  <Paragraphs>11</Paragraphs>
  <Slides>2</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vt:i4>
      </vt:variant>
    </vt:vector>
  </HeadingPairs>
  <TitlesOfParts>
    <vt:vector size="8" baseType="lpstr">
      <vt:lpstr>Arial</vt:lpstr>
      <vt:lpstr>Calibri</vt:lpstr>
      <vt:lpstr>Century Gothic</vt:lpstr>
      <vt:lpstr>ConcursoItalian BTN</vt:lpstr>
      <vt:lpstr>ConcursoItalian BTN Wide</vt:lpstr>
      <vt:lpstr>Office Theme</vt:lpstr>
      <vt:lpstr>PowerPoint Presentation</vt:lpstr>
      <vt:lpstr>PowerPoint Presentation</vt:lpstr>
    </vt:vector>
  </TitlesOfParts>
  <LinksUpToDate>false</LinksUpToDate>
  <SharedDoc>false</SharedDoc>
  <HyperlinksChanged>false</HyperlinksChanged>
  <AppVersion>15.0032</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CRAIG KATT</dc:creator>
  <cp:lastModifiedBy>steven cline</cp:lastModifiedBy>
  <cp:revision>33</cp:revision>
  <cp:lastPrinted>2015-12-14T01:06:37Z</cp:lastPrinted>
  <dcterms:created xsi:type="dcterms:W3CDTF">2006-08-16T00:00:00Z</dcterms:created>
  <dcterms:modified xsi:type="dcterms:W3CDTF">2017-05-23T18:24:31Z</dcterms:modified>
</cp:coreProperties>
</file>